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6" r:id="rId2"/>
    <p:sldId id="444" r:id="rId3"/>
    <p:sldId id="476" r:id="rId4"/>
  </p:sldIdLst>
  <p:sldSz cx="9144000" cy="5715000" type="screen16x10"/>
  <p:notesSz cx="6662738" cy="9820275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0D0480"/>
    <a:srgbClr val="686868"/>
    <a:srgbClr val="CCFFCC"/>
    <a:srgbClr val="99FFCC"/>
    <a:srgbClr val="FFCCFF"/>
    <a:srgbClr val="FF0000"/>
    <a:srgbClr val="FFFF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17"/>
    <p:restoredTop sz="95897" autoAdjust="0"/>
  </p:normalViewPr>
  <p:slideViewPr>
    <p:cSldViewPr>
      <p:cViewPr varScale="1">
        <p:scale>
          <a:sx n="195" d="100"/>
          <a:sy n="195" d="100"/>
        </p:scale>
        <p:origin x="192" y="42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Forgiving Others - Matthew 18:15-22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AU" smtClean="0"/>
              <a:t>17/04/2011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28150"/>
            <a:ext cx="288766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3488" y="9328150"/>
            <a:ext cx="288766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4F822-F726-C544-BA79-48CBB94E129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Forgiving Others - Matthew 18:15-22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AU" smtClean="0"/>
              <a:t>17/04/2011</a:t>
            </a:r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36600"/>
            <a:ext cx="5892800" cy="3683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64075"/>
            <a:ext cx="5329238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28150"/>
            <a:ext cx="288766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328150"/>
            <a:ext cx="2887662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11FFB-DA56-7C40-9940-9C53E672F1C7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B0B9B-89A1-8E4E-A23D-AF17557799E8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4354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AU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4354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AU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4354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29F9B2-A0B1-9244-8C2D-BD7C0D73EB3D}" type="slidenum">
              <a:rPr lang="en-A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2497460"/>
            <a:ext cx="64087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Ephesians </a:t>
            </a: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4:1-6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3608" y="481236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What it means to be the church;  </a:t>
            </a:r>
          </a:p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Disciples of Christ;  </a:t>
            </a:r>
          </a:p>
          <a:p>
            <a:r>
              <a:rPr lang="en-AU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importance of belonging to a community of believers</a:t>
            </a:r>
            <a:endParaRPr lang="en-AU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0" y="0"/>
            <a:ext cx="91440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40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4 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I therefore, a prisoner for the Lord, urge you to walk in a manner worthy of the calling to which you have been called, </a:t>
            </a:r>
            <a:r>
              <a:rPr lang="en-AU" sz="28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2 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with all humility and gentleness, with patience, bearing with one another in love, </a:t>
            </a:r>
            <a:r>
              <a:rPr lang="en-AU" sz="28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3 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eager to maintain the unity of the Spirit in the bond of peace. </a:t>
            </a:r>
            <a:r>
              <a:rPr lang="en-AU" sz="28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4 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There is one body and one Spirit—just as you were called to the one hope that belongs to your call— </a:t>
            </a:r>
            <a:r>
              <a:rPr lang="en-AU" sz="28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5 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one Lord, one faith, one baptism, </a:t>
            </a:r>
            <a:r>
              <a:rPr lang="en-AU" sz="28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6 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one God and Father of all, who is over all and through all and in all. </a:t>
            </a:r>
            <a:endParaRPr lang="en-AU" sz="28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07504" y="2494305"/>
            <a:ext cx="8923342" cy="954107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To live </a:t>
            </a:r>
            <a:r>
              <a:rPr lang="en-US" sz="28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in a manner worthy of our </a:t>
            </a:r>
            <a:r>
              <a:rPr lang="en-US" sz="28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calling, is to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sz="28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alk as disciples of Jesus, together with other Christians</a:t>
            </a:r>
            <a:endParaRPr lang="en-US" sz="3200" b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85" y="4025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 first 3 chapters of Ephesians focus on what we, as Christians, believe:</a:t>
            </a:r>
            <a:endParaRPr lang="en-US" sz="20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3648" y="1543177"/>
            <a:ext cx="5184576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Therefore:  Live </a:t>
            </a:r>
            <a:r>
              <a:rPr lang="en-US" dirty="0" smtClean="0">
                <a:solidFill>
                  <a:srgbClr val="FFFF00"/>
                </a:solidFill>
              </a:rPr>
              <a:t>in a manner worthy of our calling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5575" y="310831"/>
            <a:ext cx="82425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 glorious riches that we have, in the grace of Christ</a:t>
            </a:r>
          </a:p>
          <a:p>
            <a:pPr marL="269875" indent="-269875">
              <a:buFont typeface="Arial"/>
              <a:buChar char="•"/>
            </a:pPr>
            <a:r>
              <a:rPr lang="en-US" sz="2000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2:8 </a:t>
            </a:r>
            <a:r>
              <a:rPr lang="en-US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For by grace you have been saved through faith.  And this is not your own doing;  it is the gift of God.</a:t>
            </a:r>
          </a:p>
          <a:p>
            <a:pPr marL="269875" indent="-269875"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Saved to the very highest of callings.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1786419"/>
            <a:ext cx="8242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Discipleship </a:t>
            </a:r>
            <a:r>
              <a:rPr lang="mr-IN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called to not only believe in Jesus, but to follow Jesus</a:t>
            </a:r>
          </a:p>
          <a:p>
            <a:pPr marL="269875" indent="-269875"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/>
                <a:ea typeface="Times New Roman" charset="0"/>
                <a:cs typeface="Times New Roman"/>
              </a:rPr>
              <a:t>Because Jesus is Lord, He is Lord of our whole lives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504" y="3505572"/>
            <a:ext cx="9036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Some feel other Christians ‘hold them back’ </a:t>
            </a:r>
            <a:r>
              <a:rPr lang="mr-IN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they’re not good enough</a:t>
            </a:r>
          </a:p>
          <a:p>
            <a:pPr marL="269875" indent="-269875"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/>
                <a:ea typeface="Times New Roman" charset="0"/>
                <a:cs typeface="Times New Roman"/>
              </a:rPr>
              <a:t>Some don’t connect with a church because they don’t like to be challenged or pushed to go deeper.  </a:t>
            </a:r>
          </a:p>
          <a:p>
            <a:pPr marL="269875" indent="-269875">
              <a:buFont typeface="Arial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/>
                <a:ea typeface="Times New Roman" charset="0"/>
                <a:cs typeface="Times New Roman"/>
              </a:rPr>
              <a:t>Some don’t stay connected with a church because relationships are all too hard.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742" y="4791670"/>
            <a:ext cx="9102019" cy="92333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Called t</a:t>
            </a: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 be the church together in: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humility;    gentleness;    patience;    bearing with one another in love;  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eager to maintain the unity of the Spirit;    in the bond of Peace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6" grpId="0" build="p"/>
      <p:bldP spid="27" grpId="0" build="p"/>
      <p:bldP spid="28" grpId="0"/>
      <p:bldP spid="29" grpId="0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47079</TotalTime>
  <Words>226</Words>
  <Application>Microsoft Macintosh PowerPoint</Application>
  <PresentationFormat>On-screen Show (16:10)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</vt:lpstr>
      <vt:lpstr>Comic Sans MS</vt:lpstr>
      <vt:lpstr>Times New Roman</vt:lpstr>
      <vt:lpstr>Arial</vt:lpstr>
      <vt:lpstr>1_Default Design</vt:lpstr>
      <vt:lpstr>PowerPoint Presentation</vt:lpstr>
      <vt:lpstr>PowerPoint Presentation</vt:lpstr>
      <vt:lpstr>PowerPoint Presentation</vt:lpstr>
    </vt:vector>
  </TitlesOfParts>
  <Company>Mick Computer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493</cp:revision>
  <cp:lastPrinted>2017-11-24T04:16:12Z</cp:lastPrinted>
  <dcterms:created xsi:type="dcterms:W3CDTF">2014-09-06T22:21:19Z</dcterms:created>
  <dcterms:modified xsi:type="dcterms:W3CDTF">2017-11-24T04:55:11Z</dcterms:modified>
</cp:coreProperties>
</file>